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458" r:id="rId2"/>
    <p:sldId id="445" r:id="rId3"/>
    <p:sldId id="261" r:id="rId4"/>
    <p:sldId id="460" r:id="rId5"/>
    <p:sldId id="481" r:id="rId6"/>
    <p:sldId id="471" r:id="rId7"/>
    <p:sldId id="482" r:id="rId8"/>
    <p:sldId id="483" r:id="rId9"/>
    <p:sldId id="484" r:id="rId10"/>
    <p:sldId id="480" r:id="rId11"/>
    <p:sldId id="324" r:id="rId12"/>
  </p:sldIdLst>
  <p:sldSz cx="9906000" cy="6858000" type="A4"/>
  <p:notesSz cx="6865938" cy="9998075"/>
  <p:embeddedFontLst>
    <p:embeddedFont>
      <p:font typeface="나눔명조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KoPubWorld돋움체 Bold" panose="00000800000000000000" pitchFamily="2" charset="-127"/>
      <p:bold r:id="rId22"/>
    </p:embeddedFont>
    <p:embeddedFont>
      <p:font typeface="KoPubWorld돋움체 Light" panose="00000300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77" d="100"/>
          <a:sy n="77" d="100"/>
        </p:scale>
        <p:origin x="1435" y="58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9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9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425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92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36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2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Vue.JS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5362583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V-if , V-show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DDD3703-2DF7-4155-A5D4-64C76AE44E0E}"/>
              </a:ext>
            </a:extLst>
          </p:cNvPr>
          <p:cNvSpPr txBox="1"/>
          <p:nvPr/>
        </p:nvSpPr>
        <p:spPr>
          <a:xfrm>
            <a:off x="5362583" y="3774273"/>
            <a:ext cx="4041912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2022 – 01 – 10   |   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김성곤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V-if vs V-show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1056F0-BDDA-4CB2-89AC-4666F6E730C4}"/>
              </a:ext>
            </a:extLst>
          </p:cNvPr>
          <p:cNvGrpSpPr/>
          <p:nvPr/>
        </p:nvGrpSpPr>
        <p:grpSpPr>
          <a:xfrm>
            <a:off x="560390" y="1681028"/>
            <a:ext cx="8929240" cy="1459932"/>
            <a:chOff x="560390" y="1484730"/>
            <a:chExt cx="8929240" cy="1459932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D9F2E11-ADD1-4472-89C5-F0ABACCACDAF}"/>
                </a:ext>
              </a:extLst>
            </p:cNvPr>
            <p:cNvSpPr txBox="1"/>
            <p:nvPr/>
          </p:nvSpPr>
          <p:spPr>
            <a:xfrm>
              <a:off x="560390" y="1484730"/>
              <a:ext cx="4041912" cy="45082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ts val="3720"/>
                </a:lnSpc>
              </a:pPr>
              <a: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V-if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endParaRPr>
            </a:p>
          </p:txBody>
        </p:sp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1522CE64-2B86-41A2-9264-A670DBBD5B59}"/>
                </a:ext>
              </a:extLst>
            </p:cNvPr>
            <p:cNvSpPr txBox="1"/>
            <p:nvPr/>
          </p:nvSpPr>
          <p:spPr>
            <a:xfrm>
              <a:off x="560390" y="2041723"/>
              <a:ext cx="8929240" cy="90293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55600" indent="-342900">
                <a:lnSpc>
                  <a:spcPts val="3720"/>
                </a:lnSpc>
                <a:buFontTx/>
                <a:buChar char="-"/>
              </a:pP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초기 렌더링 비용 낮음 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(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컴포넌트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, 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모든 감시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(watch), instance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 실제 제거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, )</a:t>
              </a:r>
            </a:p>
            <a:p>
              <a:pPr marL="355600" indent="-342900">
                <a:lnSpc>
                  <a:spcPts val="3720"/>
                </a:lnSpc>
                <a:buFontTx/>
                <a:buChar char="-"/>
              </a:pP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일반적인 경우 또는 특정 데이터를 갖고 있지 않은 경우에 많이 사용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E12B50-88D4-4931-8605-9671DCAE6337}"/>
              </a:ext>
            </a:extLst>
          </p:cNvPr>
          <p:cNvGrpSpPr/>
          <p:nvPr/>
        </p:nvGrpSpPr>
        <p:grpSpPr>
          <a:xfrm>
            <a:off x="560390" y="3769318"/>
            <a:ext cx="8929240" cy="1459932"/>
            <a:chOff x="712790" y="1637130"/>
            <a:chExt cx="8929240" cy="1459932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A9092D6B-D1C8-44FF-B11D-146000EA38ED}"/>
                </a:ext>
              </a:extLst>
            </p:cNvPr>
            <p:cNvSpPr txBox="1"/>
            <p:nvPr/>
          </p:nvSpPr>
          <p:spPr>
            <a:xfrm>
              <a:off x="712790" y="1637130"/>
              <a:ext cx="4041912" cy="45082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ts val="3720"/>
                </a:lnSpc>
              </a:pPr>
              <a:r>
                <a:rPr lang="en-US" altLang="ko-KR" sz="2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V-show</a:t>
              </a:r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endParaRPr>
            </a:p>
          </p:txBody>
        </p:sp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9DF4E101-2E7C-46C0-8FC3-46EEEC3B29C4}"/>
                </a:ext>
              </a:extLst>
            </p:cNvPr>
            <p:cNvSpPr txBox="1"/>
            <p:nvPr/>
          </p:nvSpPr>
          <p:spPr>
            <a:xfrm>
              <a:off x="712790" y="2194123"/>
              <a:ext cx="8929240" cy="90293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355600" indent="-342900">
                <a:lnSpc>
                  <a:spcPts val="3720"/>
                </a:lnSpc>
                <a:buFontTx/>
                <a:buChar char="-"/>
              </a:pP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초기 렌더링 비용 높음 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(CSS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 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display 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속성만 처리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)</a:t>
              </a:r>
            </a:p>
            <a:p>
              <a:pPr marL="355600" indent="-342900">
                <a:lnSpc>
                  <a:spcPts val="3720"/>
                </a:lnSpc>
                <a:buFontTx/>
                <a:buChar char="-"/>
              </a:pP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ea"/>
                  <a:ea typeface="+mj-ea"/>
                  <a:cs typeface="Malgun Gothic Semilight"/>
                </a:rPr>
                <a:t>자주 바뀌는 요소에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84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3246632"/>
            <a:ext cx="5343070" cy="1046488"/>
            <a:chOff x="4117455" y="1336720"/>
            <a:chExt cx="5343070" cy="1046488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CD2B4F13-A63C-45D1-A064-166CEC47AE0E}"/>
              </a:ext>
            </a:extLst>
          </p:cNvPr>
          <p:cNvSpPr/>
          <p:nvPr/>
        </p:nvSpPr>
        <p:spPr>
          <a:xfrm>
            <a:off x="2731054" y="15240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0F4EE9-6EB4-4846-95A1-4EDD6DC6519E}"/>
              </a:ext>
            </a:extLst>
          </p:cNvPr>
          <p:cNvGrpSpPr/>
          <p:nvPr/>
        </p:nvGrpSpPr>
        <p:grpSpPr>
          <a:xfrm>
            <a:off x="4269855" y="2462902"/>
            <a:ext cx="5343070" cy="1046488"/>
            <a:chOff x="4117455" y="1336720"/>
            <a:chExt cx="5343070" cy="1046488"/>
          </a:xfrm>
        </p:grpSpPr>
        <p:sp>
          <p:nvSpPr>
            <p:cNvPr id="20" name="AutoShape 87">
              <a:extLst>
                <a:ext uri="{FF2B5EF4-FFF2-40B4-BE49-F238E27FC236}">
                  <a16:creationId xmlns:a16="http://schemas.microsoft.com/office/drawing/2014/main" id="{C3C20157-0C96-4454-96E6-3F9D8BDE3D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1" name="AutoShape 87">
              <a:extLst>
                <a:ext uri="{FF2B5EF4-FFF2-40B4-BE49-F238E27FC236}">
                  <a16:creationId xmlns:a16="http://schemas.microsoft.com/office/drawing/2014/main" id="{7D2D83B0-3D9A-431A-B72B-FABBC4CE8D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3" name="AutoShape 87">
              <a:extLst>
                <a:ext uri="{FF2B5EF4-FFF2-40B4-BE49-F238E27FC236}">
                  <a16:creationId xmlns:a16="http://schemas.microsoft.com/office/drawing/2014/main" id="{C96EC4D0-7753-446B-9B84-F9CE601195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24" name="AutoShape 87">
              <a:extLst>
                <a:ext uri="{FF2B5EF4-FFF2-40B4-BE49-F238E27FC236}">
                  <a16:creationId xmlns:a16="http://schemas.microsoft.com/office/drawing/2014/main" id="{A5F45C0D-BDD6-4A26-88E7-3942A19B0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FF9C731-6F39-4961-B60F-92D6EBF9981B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utoShape 87">
              <a:extLst>
                <a:ext uri="{FF2B5EF4-FFF2-40B4-BE49-F238E27FC236}">
                  <a16:creationId xmlns:a16="http://schemas.microsoft.com/office/drawing/2014/main" id="{CBEE2490-E872-44A5-B951-CD9B614C22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V-if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A09F2-082E-4A1E-B86F-8C536DE3373C}"/>
              </a:ext>
            </a:extLst>
          </p:cNvPr>
          <p:cNvGrpSpPr/>
          <p:nvPr/>
        </p:nvGrpSpPr>
        <p:grpSpPr>
          <a:xfrm>
            <a:off x="4232900" y="3126446"/>
            <a:ext cx="5343070" cy="518584"/>
            <a:chOff x="4422255" y="3551432"/>
            <a:chExt cx="5343070" cy="518584"/>
          </a:xfrm>
        </p:grpSpPr>
        <p:sp>
          <p:nvSpPr>
            <p:cNvPr id="27" name="AutoShape 87">
              <a:extLst>
                <a:ext uri="{FF2B5EF4-FFF2-40B4-BE49-F238E27FC236}">
                  <a16:creationId xmlns:a16="http://schemas.microsoft.com/office/drawing/2014/main" id="{3A29229E-8A33-425D-B1C8-92EDD5FEA5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22255" y="3565946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 II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8" name="AutoShape 87">
              <a:extLst>
                <a:ext uri="{FF2B5EF4-FFF2-40B4-BE49-F238E27FC236}">
                  <a16:creationId xmlns:a16="http://schemas.microsoft.com/office/drawing/2014/main" id="{6CEC2380-1031-4F28-B2DF-157B952FC7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64909" y="35514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5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A97F353-E0BA-4617-BA46-054EDAA37F54}"/>
                </a:ext>
              </a:extLst>
            </p:cNvPr>
            <p:cNvCxnSpPr/>
            <p:nvPr/>
          </p:nvCxnSpPr>
          <p:spPr>
            <a:xfrm>
              <a:off x="4504630" y="4070016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AutoShape 87">
              <a:extLst>
                <a:ext uri="{FF2B5EF4-FFF2-40B4-BE49-F238E27FC236}">
                  <a16:creationId xmlns:a16="http://schemas.microsoft.com/office/drawing/2014/main" id="{02E8E742-3D39-4932-BF7C-D04DC84925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088381" y="3551432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V-show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260AC85-D1BB-4AE5-9DD0-DEB6D1F79561}"/>
              </a:ext>
            </a:extLst>
          </p:cNvPr>
          <p:cNvGrpSpPr/>
          <p:nvPr/>
        </p:nvGrpSpPr>
        <p:grpSpPr>
          <a:xfrm>
            <a:off x="4226190" y="3774536"/>
            <a:ext cx="5343070" cy="518584"/>
            <a:chOff x="4422255" y="3551432"/>
            <a:chExt cx="5343070" cy="518584"/>
          </a:xfrm>
        </p:grpSpPr>
        <p:sp>
          <p:nvSpPr>
            <p:cNvPr id="36" name="AutoShape 87">
              <a:extLst>
                <a:ext uri="{FF2B5EF4-FFF2-40B4-BE49-F238E27FC236}">
                  <a16:creationId xmlns:a16="http://schemas.microsoft.com/office/drawing/2014/main" id="{8CB030BB-AD71-4AA2-9C6B-88AD4A986B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22255" y="3565946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 III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37" name="AutoShape 87">
              <a:extLst>
                <a:ext uri="{FF2B5EF4-FFF2-40B4-BE49-F238E27FC236}">
                  <a16:creationId xmlns:a16="http://schemas.microsoft.com/office/drawing/2014/main" id="{E997B469-C6BF-405D-9E69-576B586F42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64909" y="35514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9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56ACE93-9683-4CEB-BC12-3F616F31C700}"/>
                </a:ext>
              </a:extLst>
            </p:cNvPr>
            <p:cNvCxnSpPr/>
            <p:nvPr/>
          </p:nvCxnSpPr>
          <p:spPr>
            <a:xfrm>
              <a:off x="4504630" y="4070016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utoShape 87">
              <a:extLst>
                <a:ext uri="{FF2B5EF4-FFF2-40B4-BE49-F238E27FC236}">
                  <a16:creationId xmlns:a16="http://schemas.microsoft.com/office/drawing/2014/main" id="{2D57E857-C3A1-4DA2-9B17-458C154416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088381" y="3551432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V-if  vs V-show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V-if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V-if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0E64D01-030A-4428-94A2-19347F15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2" y="1484730"/>
            <a:ext cx="4480948" cy="445808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45E7E51-00D2-4539-A420-D543BAE3C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201" y="1484730"/>
            <a:ext cx="3069461" cy="3312460"/>
          </a:xfrm>
          <a:prstGeom prst="rect">
            <a:avLst/>
          </a:prstGeom>
        </p:spPr>
      </p:pic>
      <p:pic>
        <p:nvPicPr>
          <p:cNvPr id="13" name="그림 12" descr="광장이(가) 표시된 사진&#10;&#10;자동 생성된 설명">
            <a:extLst>
              <a:ext uri="{FF2B5EF4-FFF2-40B4-BE49-F238E27FC236}">
                <a16:creationId xmlns:a16="http://schemas.microsoft.com/office/drawing/2014/main" id="{3D94D1A9-0187-406C-AE52-8A9F168A1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40" y="4797190"/>
            <a:ext cx="1545873" cy="16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V-show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0771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V-show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C1F292D-4098-40F6-A528-70B3F3A1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0" y="1355531"/>
            <a:ext cx="4823878" cy="4930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1F413C-F97D-4E34-BC37-2695D66E6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60" y="1556740"/>
            <a:ext cx="2448340" cy="20481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FF00D7-6F35-4DBB-A682-7AEB1E1A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160" y="4005080"/>
            <a:ext cx="2003397" cy="9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V-show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C1F292D-4098-40F6-A528-70B3F3A1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0" y="1355531"/>
            <a:ext cx="4823878" cy="49305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9EA6F0-89A4-4954-B579-032457553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867" y="2787917"/>
            <a:ext cx="4143773" cy="975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FB9ACF-0415-4A39-A882-BB0085522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248" y="4293120"/>
            <a:ext cx="4302744" cy="9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0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V-show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0759096-626C-4C66-A719-D875C806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25" y="2780910"/>
            <a:ext cx="4785775" cy="15622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6E90A6-FDB3-4409-BF95-F3F87227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549" y="3374801"/>
            <a:ext cx="4785776" cy="64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0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V-show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1790799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10462</TotalTime>
  <Words>102</Words>
  <Application>Microsoft Office PowerPoint</Application>
  <PresentationFormat>A4 용지(210x297mm)</PresentationFormat>
  <Paragraphs>45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Calibri</vt:lpstr>
      <vt:lpstr>맑은 고딕</vt:lpstr>
      <vt:lpstr>Arial</vt:lpstr>
      <vt:lpstr>Calibri Light</vt:lpstr>
      <vt:lpstr>KoPubWorld돋움체 Light</vt:lpstr>
      <vt:lpstr>나눔명조</vt:lpstr>
      <vt:lpstr>KoPubWorld돋움체 Bold</vt:lpstr>
      <vt:lpstr>바탕체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성곤 김</cp:lastModifiedBy>
  <cp:revision>635</cp:revision>
  <cp:lastPrinted>2021-03-31T00:32:44Z</cp:lastPrinted>
  <dcterms:created xsi:type="dcterms:W3CDTF">2021-03-26T14:20:32Z</dcterms:created>
  <dcterms:modified xsi:type="dcterms:W3CDTF">2022-01-14T00:14:50Z</dcterms:modified>
</cp:coreProperties>
</file>